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01D2A-7EA5-4D5A-A177-69D0C145E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4541F8-5DE9-4BF5-9DEA-F2D0CEC55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B0542F-D393-476C-989D-1F818DAB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A2520-A169-4E76-91C0-FB2D7837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37B28-CA21-4F6A-A436-A40EA2DD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8401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67ED-F8A1-488B-8189-7655B764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9A0F74-CB0C-4030-8FA9-D048D2AE3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EB605-D95A-4E6F-8416-1A31BE76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84F3B5-F28D-490B-8DC4-16E19B0F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E23E3-D7E7-4AE8-91C1-7F41EB79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5866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F5B37A-9A93-4192-B408-463572DE5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A5F09D-997C-41B6-8CA5-5A6363BAA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BF53C-D9DC-4EE8-952A-BE1ABF86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BA96-CBD6-48B8-ACA9-F26C04DE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52B9E4-0FDA-42EA-BE75-679159AB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116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1F923-B87D-408B-8588-D6FE3201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1D75FE-D0E1-4A2F-8994-163683FFC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05C4E5-116D-4BE8-8659-22794129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AFEB2B-E048-4064-B87F-9D82215E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B2772-4636-45C0-B610-B5B65052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7291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6D3B7-288E-4AAE-B85D-FBFB460B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4B2642-9A88-409A-AC99-60EAF48A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4EE87-5827-4ED1-89D9-AD7E17CD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23403-5E5E-4791-AD83-B5AF70EE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4E908-5D78-4BE3-A8F3-17F837CF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9571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7799B-C487-49D9-9E4A-F9C762A2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2AE67-C859-4ED3-B48A-813B49F9A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5E23BF-71D5-4CF9-ABBE-F7F85C964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4B2759-F0FA-473F-B014-5609052B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2FFAC6-E82F-4483-8B5B-8276F48F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B0B5B6-8755-47E3-8F50-9AC75125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8684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E5B53-B669-4D14-B2CA-7CE72E62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411A8-E740-463F-AA99-EE28FF862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DE9BB-1DCC-45CC-847A-D942FAD7E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8A323D-638F-431F-8BF9-558CC1CE0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41E738-461A-4B7E-929D-5E8E79C7F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D6985E-94F6-464A-8322-816F68CA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6818C3-1DCE-41FD-A018-E16D7BB3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6BC78E-FDE6-479F-A44D-C7CF7532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2652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76B65-0BA9-4E52-9B26-48010564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FBBED7-DE9B-40DB-A5F9-9BAF0974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D87F04-79D9-4024-B890-EBF3EB0F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BF72A5-0C3C-497E-ACAA-27EAB009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8295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CBD6C5-F134-4E5F-9470-10F37FF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BD814-43E1-4B5F-B559-0B9AAE72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FE0C67-DF71-48FD-88F1-418C026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4908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4B3F3-F53A-4B87-92E7-F3EAED79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EAB5E-DAC6-4DBE-9DFF-5A6995FC0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B97824-D372-4DA3-BF79-9C613CD0F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86C2F5-8D16-4D3B-8BB0-E4194284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B3D92-AB4B-4DB8-9A6C-3B99F953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EDFF70-AFA5-4C81-B9CB-82937905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193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94C45-5750-4D93-9119-4EAD65A3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A1EE34-1232-4CBE-A436-102FAD5B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E8E1C0-F8E4-4459-AAD1-EA1DCE81B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2ABD54-DFC4-4565-93DD-B10BC2BF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8D6185-33B0-4577-89FC-C976BDDD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B3A6A-0D4B-4F7F-B3BE-231E7837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2752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EC28F-F62A-4B07-ACD6-9BE4F06B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D6B0B6-03C4-4D52-BD3B-4ED89B8FF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DC4222-A90C-4C04-9B75-25BE65E94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F53D-6B8F-4F08-A77F-DDC99DB1AA73}" type="datetimeFigureOut">
              <a:rPr lang="ru-BY" smtClean="0"/>
              <a:t>07/25/2024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7C19F-9166-4744-ACE8-EB457D3EE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69288A-6E93-484C-A779-906B9D73F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57EB-22F2-404D-97ED-F76D2AFC073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0270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99FF4-ECF9-447D-86AA-B082B6D8B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9"/>
          <a:stretch/>
        </p:blipFill>
        <p:spPr>
          <a:xfrm>
            <a:off x="16899" y="0"/>
            <a:ext cx="121477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1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4E6909-BD42-4D37-B187-771EA0FC0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" y="1944"/>
            <a:ext cx="12163037" cy="70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ED488D-AB0F-4305-9DFC-C4F467C9A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37"/>
          <a:stretch/>
        </p:blipFill>
        <p:spPr>
          <a:xfrm>
            <a:off x="9329" y="-1"/>
            <a:ext cx="1217333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F90707-39DE-4A0B-B248-9D301D748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4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7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91C9CF-AE03-47E2-AD29-4210306BB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6"/>
          <a:stretch/>
        </p:blipFill>
        <p:spPr>
          <a:xfrm>
            <a:off x="0" y="935"/>
            <a:ext cx="12191999" cy="68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7461A4-91B8-4C38-9097-BA5BE5676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9"/>
          <a:stretch/>
        </p:blipFill>
        <p:spPr>
          <a:xfrm>
            <a:off x="-7395" y="-1"/>
            <a:ext cx="1219939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7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Ерофеева</dc:creator>
  <cp:lastModifiedBy>Ольга Петрик</cp:lastModifiedBy>
  <cp:revision>2</cp:revision>
  <dcterms:created xsi:type="dcterms:W3CDTF">2024-05-08T18:40:23Z</dcterms:created>
  <dcterms:modified xsi:type="dcterms:W3CDTF">2024-07-25T09:30:45Z</dcterms:modified>
</cp:coreProperties>
</file>